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74" r:id="rId5"/>
    <p:sldId id="265" r:id="rId6"/>
    <p:sldId id="260" r:id="rId7"/>
    <p:sldId id="261" r:id="rId8"/>
    <p:sldId id="259" r:id="rId9"/>
    <p:sldId id="262" r:id="rId10"/>
    <p:sldId id="263" r:id="rId11"/>
    <p:sldId id="266" r:id="rId12"/>
    <p:sldId id="268" r:id="rId13"/>
    <p:sldId id="27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14D"/>
    <a:srgbClr val="F9AD83"/>
    <a:srgbClr val="9DA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4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2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0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10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B6A2-87B7-4169-9AD0-6F5D6795539F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11FE-9CEC-47A9-BD87-00D41E7EAD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2286000" y="0"/>
            <a:ext cx="6858000" cy="129844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" b="14605"/>
          <a:stretch/>
        </p:blipFill>
        <p:spPr>
          <a:xfrm>
            <a:off x="1" y="0"/>
            <a:ext cx="2189546" cy="1298447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1219200" y="0"/>
            <a:ext cx="1066800" cy="12984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41;&#1088;&#1077;&#1081;&#1085;&#1089;&#1090;&#1086;&#1088;&#1084;&#1110;&#1085;&#1075;\ptashki-muzika-zvuki-prirodi.mp3" TargetMode="External"/><Relationship Id="rId1" Type="http://schemas.microsoft.com/office/2007/relationships/media" Target="file:///E:\&#1041;&#1088;&#1077;&#1081;&#1085;&#1089;&#1090;&#1086;&#1088;&#1084;&#1110;&#1085;&#1075;\ptashki-muzika-zvuki-prirodi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41;&#1088;&#1077;&#1081;&#1085;&#1089;&#1090;&#1086;&#1088;&#1084;&#1110;&#1085;&#1075;\zvuki-prirodi--hvil-morya.mp3" TargetMode="External"/><Relationship Id="rId1" Type="http://schemas.microsoft.com/office/2007/relationships/media" Target="file:///E:\&#1041;&#1088;&#1077;&#1081;&#1085;&#1089;&#1090;&#1086;&#1088;&#1084;&#1110;&#1085;&#1075;\zvuki-prirodi--hvil-morya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5"/>
          <a:stretch/>
        </p:blipFill>
        <p:spPr>
          <a:xfrm>
            <a:off x="-7917" y="996538"/>
            <a:ext cx="9151917" cy="5861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" y="228600"/>
            <a:ext cx="800100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Брейнстормінг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 teachers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Міжпредметні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зв’язки 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задачах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zemle\Downloads\pngwing.co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00174"/>
            <a:ext cx="5000660" cy="5065885"/>
          </a:xfrm>
          <a:prstGeom prst="rect">
            <a:avLst/>
          </a:prstGeom>
          <a:noFill/>
        </p:spPr>
      </p:pic>
      <p:pic>
        <p:nvPicPr>
          <p:cNvPr id="4" name="ptashki-muzika-zvuki-prirod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84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+ ART = STEAM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Кубики историй Рори купить в Украине ✓низкая цена, большой выбор, доставка  | интернет-магазин Geekach Sh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08" y="1203576"/>
            <a:ext cx="8525710" cy="5511572"/>
          </a:xfrm>
          <a:prstGeom prst="rect">
            <a:avLst/>
          </a:prstGeom>
          <a:noFill/>
        </p:spPr>
      </p:pic>
      <p:pic>
        <p:nvPicPr>
          <p:cNvPr id="4" name="zvuki-prirodi--hvil-mor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26" y="1916832"/>
            <a:ext cx="5832295" cy="466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Дерев'яні Скриня зі скарбами повний грошей — Стокове фото © penywise  #2132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357298"/>
            <a:ext cx="5214974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2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00364" y="2000240"/>
            <a:ext cx="5929354" cy="3340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хороший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головне — правильно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spcBef>
                <a:spcPct val="20000"/>
              </a:spcBef>
            </a:pPr>
            <a:r>
              <a:rPr kumimoji="0" lang="uk-UA" sz="4000" b="1" i="1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Рене</a:t>
            </a:r>
            <a:r>
              <a:rPr kumimoji="0" lang="uk-UA" sz="4000" b="1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Декарт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ДЕКАРТ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152775" cy="483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6000" dirty="0" smtClean="0">
                <a:solidFill>
                  <a:srgbClr val="FF0000"/>
                </a:solidFill>
              </a:rPr>
              <a:t>Дякуємо за увагу!</a:t>
            </a:r>
            <a:endParaRPr lang="ru-RU" sz="1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07504" y="1772816"/>
            <a:ext cx="5616624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науки настільки пов’язані між собою, що легше вивчати їх всі відразу, ніж якусь одну із них окремо від інших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>
              <a:spcBef>
                <a:spcPct val="20000"/>
              </a:spcBef>
            </a:pPr>
            <a:r>
              <a:rPr kumimoji="0" lang="uk-UA" sz="4000" b="1" i="1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Рене</a:t>
            </a:r>
            <a:r>
              <a:rPr kumimoji="0" lang="uk-UA" sz="4000" b="1" i="1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Декарт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2" descr="ДЕКАРТ • Большая российская энциклопедия - электронная верс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1484784"/>
            <a:ext cx="3152775" cy="483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0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що це?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0869" y="1571612"/>
            <a:ext cx="4757742" cy="6332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987824" y="2204864"/>
            <a:ext cx="161191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99740" y="2204864"/>
            <a:ext cx="1611916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4077072"/>
            <a:ext cx="4757742" cy="633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Мозок</a:t>
            </a:r>
            <a:endParaRPr lang="ru-RU" sz="30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793782" y="4077072"/>
            <a:ext cx="4757742" cy="633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Буря, шторм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що це?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71612"/>
            <a:ext cx="4757742" cy="3625857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r>
              <a:rPr lang="uk-UA" sz="4000" dirty="0" smtClean="0"/>
              <a:t> –</a:t>
            </a:r>
            <a:r>
              <a:rPr lang="en-US" sz="4000" dirty="0" smtClean="0"/>
              <a:t> </a:t>
            </a:r>
            <a:r>
              <a:rPr lang="uk-UA" b="1" dirty="0" smtClean="0"/>
              <a:t>психологічний метод</a:t>
            </a:r>
            <a:r>
              <a:rPr lang="uk-UA" sz="4000" dirty="0" smtClean="0"/>
              <a:t>, </a:t>
            </a:r>
            <a:r>
              <a:rPr lang="ru-RU" b="1" dirty="0" smtClean="0"/>
              <a:t>процедура </a:t>
            </a:r>
            <a:r>
              <a:rPr lang="ru-RU" b="1" dirty="0" err="1" smtClean="0"/>
              <a:t>групового</a:t>
            </a:r>
            <a:r>
              <a:rPr lang="ru-RU" b="1" dirty="0" smtClean="0"/>
              <a:t> </a:t>
            </a:r>
            <a:r>
              <a:rPr lang="ru-RU" b="1" dirty="0" err="1" smtClean="0"/>
              <a:t>креативного</a:t>
            </a:r>
            <a:r>
              <a:rPr lang="ru-RU" b="1" dirty="0" smtClean="0"/>
              <a:t> </a:t>
            </a:r>
            <a:r>
              <a:rPr lang="ru-RU" b="1" dirty="0" err="1" smtClean="0"/>
              <a:t>мислення</a:t>
            </a:r>
            <a:endParaRPr lang="ru-RU" dirty="0"/>
          </a:p>
        </p:txBody>
      </p:sp>
      <p:pic>
        <p:nvPicPr>
          <p:cNvPr id="1026" name="Picture 2" descr="https://fs02.vseosvita.ua/0200mwz1-0218-378x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143380"/>
            <a:ext cx="4790977" cy="2424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1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111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5"/>
          <a:stretch/>
        </p:blipFill>
        <p:spPr>
          <a:xfrm>
            <a:off x="-7917" y="996538"/>
            <a:ext cx="9151917" cy="5861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142852"/>
            <a:ext cx="8001000" cy="240065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Елементи</a:t>
            </a:r>
            <a:r>
              <a:rPr lang="ru-RU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STEM-</a:t>
            </a:r>
            <a:r>
              <a:rPr lang="uk-UA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освіти </a:t>
            </a:r>
          </a:p>
          <a:p>
            <a:pPr algn="ctr"/>
            <a:r>
              <a:rPr lang="uk-UA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 формуванні </a:t>
            </a:r>
            <a:r>
              <a:rPr lang="uk-UA" sz="5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міжпредметних</a:t>
            </a:r>
            <a:r>
              <a:rPr lang="uk-UA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зв’язків</a:t>
            </a:r>
            <a:endParaRPr lang="ru-RU" sz="5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500166" y="5286388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500174"/>
            <a:ext cx="4286280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що це?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71736" y="1500174"/>
            <a:ext cx="4286280" cy="78581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Труднощі</a:t>
            </a:r>
            <a:endParaRPr lang="ru-RU" sz="5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071810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85720" y="3286124"/>
            <a:ext cx="2571768" cy="319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Запам’ятовувати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інформацію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500166" y="5500702"/>
            <a:ext cx="2643206" cy="319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Вибирати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головне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16" y="3071810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286116" y="3286124"/>
            <a:ext cx="2571768" cy="319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Придумувати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3071810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286512" y="3286124"/>
            <a:ext cx="2571768" cy="319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Продукувати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цікаві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ідеї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5357826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5143504" y="5286388"/>
            <a:ext cx="2643206" cy="341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Аналізувати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велику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кількість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даних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" name="Прямая со стрелкой 25"/>
          <p:cNvCxnSpPr>
            <a:endCxn id="9" idx="0"/>
          </p:cNvCxnSpPr>
          <p:nvPr/>
        </p:nvCxnSpPr>
        <p:spPr>
          <a:xfrm rot="10800000" flipV="1">
            <a:off x="1607324" y="2571744"/>
            <a:ext cx="1035851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H="1" flipV="1">
            <a:off x="6786578" y="2571744"/>
            <a:ext cx="1035851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1679555" y="3964785"/>
            <a:ext cx="2642412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715670" y="3999710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9" idx="0"/>
          </p:cNvCxnSpPr>
          <p:nvPr/>
        </p:nvCxnSpPr>
        <p:spPr>
          <a:xfrm rot="16200000" flipH="1">
            <a:off x="4375942" y="2840033"/>
            <a:ext cx="428628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1" grpId="0"/>
      <p:bldP spid="13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71538" y="1500174"/>
            <a:ext cx="6929486" cy="20002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що це?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28662" y="1500174"/>
            <a:ext cx="7572428" cy="100013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Вороги </a:t>
            </a:r>
            <a:r>
              <a:rPr lang="ru-RU" sz="5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мозкової</a:t>
            </a:r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продуктивності</a:t>
            </a:r>
            <a:endParaRPr lang="ru-RU" sz="5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286388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5214950"/>
            <a:ext cx="2571768" cy="348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Інтернету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6116" y="5286388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286116" y="5500702"/>
            <a:ext cx="2714644" cy="319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Багатозадачність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12" y="5286388"/>
            <a:ext cx="2643206" cy="11430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6286512" y="5500702"/>
            <a:ext cx="2571768" cy="3197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Мінімум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6393669" y="4393413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822695" y="4392619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965175" y="4392619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3340105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Брейнстормінг</a:t>
            </a:r>
            <a:r>
              <a:rPr lang="uk-UA" sz="4000" dirty="0" smtClean="0"/>
              <a:t> </a:t>
            </a:r>
            <a:r>
              <a:rPr lang="ru-RU" sz="4000" b="1" dirty="0" err="1" smtClean="0"/>
              <a:t>спрямований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стимулювання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творчої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активності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розкріпачення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розумового</a:t>
            </a:r>
            <a:r>
              <a:rPr lang="ru-RU" sz="4000" b="1" dirty="0" smtClean="0"/>
              <a:t> заряду, </a:t>
            </a:r>
            <a:r>
              <a:rPr lang="ru-RU" sz="4000" b="1" dirty="0" err="1" smtClean="0"/>
              <a:t>продукування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максимальної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кількості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ідей</a:t>
            </a:r>
            <a:r>
              <a:rPr lang="ru-RU" sz="4000" b="1" dirty="0" smtClean="0"/>
              <a:t> для </a:t>
            </a:r>
            <a:r>
              <a:rPr lang="ru-RU" sz="4000" b="1" dirty="0" err="1" smtClean="0"/>
              <a:t>розв’язання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певної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задачі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Розминка для мозку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1"/>
            <a:ext cx="8715436" cy="15716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</a:t>
            </a: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навпаки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 rot="10800000" flipH="1">
            <a:off x="285720" y="3714752"/>
            <a:ext cx="8715436" cy="15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Вправа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Слова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навпаки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152</Words>
  <Application>Microsoft Office PowerPoint</Application>
  <PresentationFormat>Экран (4:3)</PresentationFormat>
  <Paragraphs>42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Брейнстормінг – що це?</vt:lpstr>
      <vt:lpstr>Брейнстормінг – що це?</vt:lpstr>
      <vt:lpstr>Презентация PowerPoint</vt:lpstr>
      <vt:lpstr>Брейнстормінг – що це?</vt:lpstr>
      <vt:lpstr>Брейнстормінг – що це?</vt:lpstr>
      <vt:lpstr>Брейнстормінг</vt:lpstr>
      <vt:lpstr>Розминка для мозку</vt:lpstr>
      <vt:lpstr>Міжпредметні зв’язки  в задачах</vt:lpstr>
      <vt:lpstr>STEM + ART = STEAM</vt:lpstr>
      <vt:lpstr>РЕФЛЕКСІЯ</vt:lpstr>
      <vt:lpstr>РЕФЛЕКСІЯ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pmarkasian</dc:creator>
  <cp:lastModifiedBy>Віка Пашкевич</cp:lastModifiedBy>
  <cp:revision>23</cp:revision>
  <dcterms:created xsi:type="dcterms:W3CDTF">2014-08-29T18:35:37Z</dcterms:created>
  <dcterms:modified xsi:type="dcterms:W3CDTF">2022-12-13T16:12:29Z</dcterms:modified>
</cp:coreProperties>
</file>